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B9185-4C27-4778-8B21-7CC546CDB0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7490504D-121D-43F9-8838-5EF3E58860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81EE762-4B12-4498-9737-8BCA3CF63BFF}"/>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7C6A1F28-FF11-422F-9212-E2F9183A6E7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C7D37CF-F295-4830-83CC-F7ADCCCB85B8}"/>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2033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A9C8-27BB-4721-B49A-AE3B9E5FEC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20BF908-7552-4D84-ADDF-04E84A1401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2084A8F-BA73-49E4-ADC3-22610AC7CE20}"/>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0FE9CC78-2BBB-49C1-9428-39D96A99018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8D7E161-01D3-46FD-AF9E-7461431DAB4D}"/>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9631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019213-EE52-44FE-979A-F9B799998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7AB94A2-9409-4F12-A1F9-EDB4CABDF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43E718D-A145-43B5-A545-F2B896B5B600}"/>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E6F26502-2D44-40BB-B6D0-4D5B2EF6390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F88292-2F7E-4012-AC8B-DBAECF5E53F0}"/>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3495084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B8DE5-5D54-4BBD-9D94-C00B6552B0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787F2BA5-74A1-48FD-878F-177BA7EB86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94C58135-6679-41F3-8042-08A057116722}"/>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95347219-E1CF-40F9-BD3B-59A9A2D288A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A16E845-547A-4FB8-85FE-97199C2314FE}"/>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353688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D9DF8-D396-486E-B0DF-166639D432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82442A43-4BEC-42C1-B86F-74F69A2658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8E6D9A-3CBE-4873-9279-E45C3E44165E}"/>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04F89D6E-BDB4-487C-8550-7F0946B44EF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6DD3BDB-D39A-42D1-9504-B12524E2417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508530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A4612-6746-4E97-BDB6-3502A937C4BF}"/>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ED91C81-C361-459A-A7A7-C89933529F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A91D6793-D5F0-4AD7-9743-C975ED929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983BF03-F1CC-46B7-854F-ADA5E079EB7A}"/>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6" name="Footer Placeholder 5">
            <a:extLst>
              <a:ext uri="{FF2B5EF4-FFF2-40B4-BE49-F238E27FC236}">
                <a16:creationId xmlns:a16="http://schemas.microsoft.com/office/drawing/2014/main" id="{87129200-8DDD-4EA6-B622-55F23F8E2E23}"/>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768F2754-6A7A-4D6A-9BD4-078E8327AFB1}"/>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63039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1C9B-0964-4490-BA88-5C3F84739CE0}"/>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FDB2CFC-B290-420C-ACF5-8EF77D0A2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FB7574-78D5-44B4-9C95-E3BB9D093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19B7AE-87BC-4D9A-8909-F02868E1C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B42BD-DE1F-46A1-8CAC-2C3D06A0FC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915FE1A5-F4D3-45E4-A226-3C86020AA251}"/>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8" name="Footer Placeholder 7">
            <a:extLst>
              <a:ext uri="{FF2B5EF4-FFF2-40B4-BE49-F238E27FC236}">
                <a16:creationId xmlns:a16="http://schemas.microsoft.com/office/drawing/2014/main" id="{6367EF9F-57BA-4E13-A23F-FCA44B10163F}"/>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FE735F04-61CE-4E6D-966C-82374A49A025}"/>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81770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A403-1D12-45F5-A4AD-722E0B1460FF}"/>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A23D5BF7-758C-4FF3-AC49-31BCBED1F947}"/>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4" name="Footer Placeholder 3">
            <a:extLst>
              <a:ext uri="{FF2B5EF4-FFF2-40B4-BE49-F238E27FC236}">
                <a16:creationId xmlns:a16="http://schemas.microsoft.com/office/drawing/2014/main" id="{05155A10-AE33-4524-8BD4-9D7E2B293C8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A5A2FF56-30E7-4024-B479-18873C8246F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12610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C7C2EE-F407-4BAD-B15C-17609875F349}"/>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3" name="Footer Placeholder 2">
            <a:extLst>
              <a:ext uri="{FF2B5EF4-FFF2-40B4-BE49-F238E27FC236}">
                <a16:creationId xmlns:a16="http://schemas.microsoft.com/office/drawing/2014/main" id="{C49A4D9F-D575-4B37-8382-DBAED1CF13E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65911C2-700B-43C9-8154-7DF612BC2E3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416525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6316-34FC-4F1F-8F65-534FC60ABF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BD1766A9-6DB8-4C38-B32B-316B47FB82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5D100A8-0892-4C95-866E-8062AA5FB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3212B-FA29-4E09-A5A1-C8C43D85A6F0}"/>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6" name="Footer Placeholder 5">
            <a:extLst>
              <a:ext uri="{FF2B5EF4-FFF2-40B4-BE49-F238E27FC236}">
                <a16:creationId xmlns:a16="http://schemas.microsoft.com/office/drawing/2014/main" id="{D47E6597-2DC0-48F9-8DB1-3D5A49943DE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E9DBAA34-284E-440B-BE87-8089A586E6D4}"/>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2415160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2C633-24BA-4766-B3A6-EB58B45B34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0E28A09-6E88-4C4D-B6F1-4CCBFA1506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44143576-0A95-4440-A47D-3EB9FE200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FE475-DB78-4FDD-80E6-3E9982D4D061}"/>
              </a:ext>
            </a:extLst>
          </p:cNvPr>
          <p:cNvSpPr>
            <a:spLocks noGrp="1"/>
          </p:cNvSpPr>
          <p:nvPr>
            <p:ph type="dt" sz="half" idx="10"/>
          </p:nvPr>
        </p:nvSpPr>
        <p:spPr/>
        <p:txBody>
          <a:bodyPr/>
          <a:lstStyle/>
          <a:p>
            <a:fld id="{AE9EE129-310E-4FAF-9603-701A3FC62D54}" type="datetimeFigureOut">
              <a:rPr lang="en-NZ" smtClean="0"/>
              <a:t>4/06/2021</a:t>
            </a:fld>
            <a:endParaRPr lang="en-NZ"/>
          </a:p>
        </p:txBody>
      </p:sp>
      <p:sp>
        <p:nvSpPr>
          <p:cNvPr id="6" name="Footer Placeholder 5">
            <a:extLst>
              <a:ext uri="{FF2B5EF4-FFF2-40B4-BE49-F238E27FC236}">
                <a16:creationId xmlns:a16="http://schemas.microsoft.com/office/drawing/2014/main" id="{1672505C-6CE0-4981-9332-B2C4A10BB1E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29F3EA24-6AC6-406C-99D0-1B5F00215446}"/>
              </a:ext>
            </a:extLst>
          </p:cNvPr>
          <p:cNvSpPr>
            <a:spLocks noGrp="1"/>
          </p:cNvSpPr>
          <p:nvPr>
            <p:ph type="sldNum" sz="quarter" idx="12"/>
          </p:nvPr>
        </p:nvSpPr>
        <p:spPr/>
        <p:txBody>
          <a:bodyPr/>
          <a:lstStyle/>
          <a:p>
            <a:fld id="{145BC689-ABCA-4050-AE5B-A90A6A7E71F7}" type="slidenum">
              <a:rPr lang="en-NZ" smtClean="0"/>
              <a:t>‹#›</a:t>
            </a:fld>
            <a:endParaRPr lang="en-NZ"/>
          </a:p>
        </p:txBody>
      </p:sp>
    </p:spTree>
    <p:extLst>
      <p:ext uri="{BB962C8B-B14F-4D97-AF65-F5344CB8AC3E}">
        <p14:creationId xmlns:p14="http://schemas.microsoft.com/office/powerpoint/2010/main" val="1257183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51E168-1EF8-4680-A332-F4F0E25CDD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4ACFF844-1AA9-46D7-97D9-E7E5AE1C51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E44E861-E8FD-4BC2-BCBA-CE4F022EB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9EE129-310E-4FAF-9603-701A3FC62D54}" type="datetimeFigureOut">
              <a:rPr lang="en-NZ" smtClean="0"/>
              <a:t>4/06/2021</a:t>
            </a:fld>
            <a:endParaRPr lang="en-NZ"/>
          </a:p>
        </p:txBody>
      </p:sp>
      <p:sp>
        <p:nvSpPr>
          <p:cNvPr id="5" name="Footer Placeholder 4">
            <a:extLst>
              <a:ext uri="{FF2B5EF4-FFF2-40B4-BE49-F238E27FC236}">
                <a16:creationId xmlns:a16="http://schemas.microsoft.com/office/drawing/2014/main" id="{49F886FD-C906-404C-AEBA-52BD4E1D62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3A3D6DC4-B8ED-4F01-B9F8-AE880A2F0A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5BC689-ABCA-4050-AE5B-A90A6A7E71F7}" type="slidenum">
              <a:rPr lang="en-NZ" smtClean="0"/>
              <a:t>‹#›</a:t>
            </a:fld>
            <a:endParaRPr lang="en-NZ"/>
          </a:p>
        </p:txBody>
      </p:sp>
    </p:spTree>
    <p:extLst>
      <p:ext uri="{BB962C8B-B14F-4D97-AF65-F5344CB8AC3E}">
        <p14:creationId xmlns:p14="http://schemas.microsoft.com/office/powerpoint/2010/main" val="2249669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2BF0-3902-478B-A395-522486019EBC}"/>
              </a:ext>
            </a:extLst>
          </p:cNvPr>
          <p:cNvSpPr>
            <a:spLocks noGrp="1"/>
          </p:cNvSpPr>
          <p:nvPr>
            <p:ph type="ctrTitle"/>
          </p:nvPr>
        </p:nvSpPr>
        <p:spPr/>
        <p:txBody>
          <a:bodyPr/>
          <a:lstStyle/>
          <a:p>
            <a:r>
              <a:rPr lang="en-NZ" dirty="0"/>
              <a:t>Eli Chandler Sprint 003</a:t>
            </a:r>
          </a:p>
        </p:txBody>
      </p:sp>
      <p:sp>
        <p:nvSpPr>
          <p:cNvPr id="3" name="Subtitle 2">
            <a:extLst>
              <a:ext uri="{FF2B5EF4-FFF2-40B4-BE49-F238E27FC236}">
                <a16:creationId xmlns:a16="http://schemas.microsoft.com/office/drawing/2014/main" id="{D261B33C-44A3-44A6-89F7-848926158242}"/>
              </a:ext>
            </a:extLst>
          </p:cNvPr>
          <p:cNvSpPr>
            <a:spLocks noGrp="1"/>
          </p:cNvSpPr>
          <p:nvPr>
            <p:ph type="subTitle" idx="1"/>
          </p:nvPr>
        </p:nvSpPr>
        <p:spPr/>
        <p:txBody>
          <a:bodyPr/>
          <a:lstStyle/>
          <a:p>
            <a:r>
              <a:rPr lang="en-NZ" dirty="0"/>
              <a:t>May 10 – 24</a:t>
            </a:r>
          </a:p>
          <a:p>
            <a:endParaRPr lang="en-NZ" dirty="0"/>
          </a:p>
          <a:p>
            <a:r>
              <a:rPr lang="en-NZ" dirty="0"/>
              <a:t>Work hard rating 3/5</a:t>
            </a:r>
          </a:p>
        </p:txBody>
      </p:sp>
    </p:spTree>
    <p:extLst>
      <p:ext uri="{BB962C8B-B14F-4D97-AF65-F5344CB8AC3E}">
        <p14:creationId xmlns:p14="http://schemas.microsoft.com/office/powerpoint/2010/main" val="807891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0298-9F1D-4EC7-9645-247438484AE5}"/>
              </a:ext>
            </a:extLst>
          </p:cNvPr>
          <p:cNvSpPr>
            <a:spLocks noGrp="1"/>
          </p:cNvSpPr>
          <p:nvPr>
            <p:ph type="title"/>
          </p:nvPr>
        </p:nvSpPr>
        <p:spPr/>
        <p:txBody>
          <a:bodyPr/>
          <a:lstStyle/>
          <a:p>
            <a:r>
              <a:rPr lang="en-NZ" dirty="0"/>
              <a:t>Notes for next time, future improvements</a:t>
            </a:r>
          </a:p>
        </p:txBody>
      </p:sp>
      <p:sp>
        <p:nvSpPr>
          <p:cNvPr id="3" name="Content Placeholder 2">
            <a:extLst>
              <a:ext uri="{FF2B5EF4-FFF2-40B4-BE49-F238E27FC236}">
                <a16:creationId xmlns:a16="http://schemas.microsoft.com/office/drawing/2014/main" id="{6F666A7C-B39D-4FE4-9EF8-9A955133DFBC}"/>
              </a:ext>
            </a:extLst>
          </p:cNvPr>
          <p:cNvSpPr>
            <a:spLocks noGrp="1"/>
          </p:cNvSpPr>
          <p:nvPr>
            <p:ph idx="1"/>
          </p:nvPr>
        </p:nvSpPr>
        <p:spPr/>
        <p:txBody>
          <a:bodyPr/>
          <a:lstStyle/>
          <a:p>
            <a:pPr marL="0" indent="0">
              <a:buNone/>
            </a:pPr>
            <a:r>
              <a:rPr lang="en-NZ" dirty="0"/>
              <a:t>For my next sprint I would like to focus on the GUI of the game, I need to add a menu screen, a game over screen, work on the HUD, add a pause menu etc.</a:t>
            </a:r>
          </a:p>
        </p:txBody>
      </p:sp>
    </p:spTree>
    <p:extLst>
      <p:ext uri="{BB962C8B-B14F-4D97-AF65-F5344CB8AC3E}">
        <p14:creationId xmlns:p14="http://schemas.microsoft.com/office/powerpoint/2010/main" val="381811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B7BA-A4BE-4FDE-ACB0-7262B0A0435C}"/>
              </a:ext>
            </a:extLst>
          </p:cNvPr>
          <p:cNvSpPr>
            <a:spLocks noGrp="1"/>
          </p:cNvSpPr>
          <p:nvPr>
            <p:ph type="title"/>
          </p:nvPr>
        </p:nvSpPr>
        <p:spPr/>
        <p:txBody>
          <a:bodyPr/>
          <a:lstStyle/>
          <a:p>
            <a:r>
              <a:rPr lang="en-NZ" dirty="0"/>
              <a:t>KANBAN Board at the start of the sprint</a:t>
            </a:r>
          </a:p>
        </p:txBody>
      </p:sp>
      <p:pic>
        <p:nvPicPr>
          <p:cNvPr id="4" name="Picture 3">
            <a:extLst>
              <a:ext uri="{FF2B5EF4-FFF2-40B4-BE49-F238E27FC236}">
                <a16:creationId xmlns:a16="http://schemas.microsoft.com/office/drawing/2014/main" id="{2E473F0B-9C46-4365-A51B-5A52B8D4B2FE}"/>
              </a:ext>
            </a:extLst>
          </p:cNvPr>
          <p:cNvPicPr>
            <a:picLocks noChangeAspect="1"/>
          </p:cNvPicPr>
          <p:nvPr/>
        </p:nvPicPr>
        <p:blipFill>
          <a:blip r:embed="rId2"/>
          <a:stretch>
            <a:fillRect/>
          </a:stretch>
        </p:blipFill>
        <p:spPr>
          <a:xfrm>
            <a:off x="1356803" y="1399675"/>
            <a:ext cx="8950413" cy="5458325"/>
          </a:xfrm>
          <a:prstGeom prst="rect">
            <a:avLst/>
          </a:prstGeom>
        </p:spPr>
      </p:pic>
    </p:spTree>
    <p:extLst>
      <p:ext uri="{BB962C8B-B14F-4D97-AF65-F5344CB8AC3E}">
        <p14:creationId xmlns:p14="http://schemas.microsoft.com/office/powerpoint/2010/main" val="44485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C994-C4E1-437A-8FCE-F4E6368A5A87}"/>
              </a:ext>
            </a:extLst>
          </p:cNvPr>
          <p:cNvSpPr>
            <a:spLocks noGrp="1"/>
          </p:cNvSpPr>
          <p:nvPr>
            <p:ph type="title"/>
          </p:nvPr>
        </p:nvSpPr>
        <p:spPr/>
        <p:txBody>
          <a:bodyPr/>
          <a:lstStyle/>
          <a:p>
            <a:r>
              <a:rPr lang="en-NZ" dirty="0"/>
              <a:t>Sprint reflection and summary</a:t>
            </a:r>
          </a:p>
        </p:txBody>
      </p:sp>
      <p:sp>
        <p:nvSpPr>
          <p:cNvPr id="4" name="Content Placeholder 3">
            <a:extLst>
              <a:ext uri="{FF2B5EF4-FFF2-40B4-BE49-F238E27FC236}">
                <a16:creationId xmlns:a16="http://schemas.microsoft.com/office/drawing/2014/main" id="{903ECAA7-275C-4E70-A348-336586F3469C}"/>
              </a:ext>
            </a:extLst>
          </p:cNvPr>
          <p:cNvSpPr>
            <a:spLocks noGrp="1"/>
          </p:cNvSpPr>
          <p:nvPr>
            <p:ph idx="1"/>
          </p:nvPr>
        </p:nvSpPr>
        <p:spPr/>
        <p:txBody>
          <a:bodyPr/>
          <a:lstStyle/>
          <a:p>
            <a:pPr marL="0" indent="0">
              <a:buNone/>
            </a:pPr>
            <a:r>
              <a:rPr lang="en-NZ" dirty="0"/>
              <a:t>I think I worked well during this sprint but I could have added more. The features I added will be important for the future more fleshed out version of the game, I have added asteroid types and a score system and basic game, this will be good for the future of the game so I am happy with this sprint.</a:t>
            </a:r>
          </a:p>
        </p:txBody>
      </p:sp>
    </p:spTree>
    <p:extLst>
      <p:ext uri="{BB962C8B-B14F-4D97-AF65-F5344CB8AC3E}">
        <p14:creationId xmlns:p14="http://schemas.microsoft.com/office/powerpoint/2010/main" val="37219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DF52-1CF1-4292-AC7D-43677ACEA65D}"/>
              </a:ext>
            </a:extLst>
          </p:cNvPr>
          <p:cNvSpPr>
            <a:spLocks noGrp="1"/>
          </p:cNvSpPr>
          <p:nvPr>
            <p:ph type="title"/>
          </p:nvPr>
        </p:nvSpPr>
        <p:spPr/>
        <p:txBody>
          <a:bodyPr/>
          <a:lstStyle/>
          <a:p>
            <a:r>
              <a:rPr lang="en-NZ" dirty="0"/>
              <a:t>Major changes and achievements</a:t>
            </a:r>
          </a:p>
        </p:txBody>
      </p:sp>
      <p:sp>
        <p:nvSpPr>
          <p:cNvPr id="3" name="Content Placeholder 2">
            <a:extLst>
              <a:ext uri="{FF2B5EF4-FFF2-40B4-BE49-F238E27FC236}">
                <a16:creationId xmlns:a16="http://schemas.microsoft.com/office/drawing/2014/main" id="{D71619C5-898C-4019-BE76-15E44AD9542A}"/>
              </a:ext>
            </a:extLst>
          </p:cNvPr>
          <p:cNvSpPr>
            <a:spLocks noGrp="1"/>
          </p:cNvSpPr>
          <p:nvPr>
            <p:ph idx="1"/>
          </p:nvPr>
        </p:nvSpPr>
        <p:spPr/>
        <p:txBody>
          <a:bodyPr>
            <a:normAutofit/>
          </a:bodyPr>
          <a:lstStyle/>
          <a:p>
            <a:pPr marL="0" indent="0">
              <a:buNone/>
            </a:pPr>
            <a:endParaRPr lang="en-NZ" dirty="0"/>
          </a:p>
          <a:p>
            <a:pPr marL="0" indent="0">
              <a:buNone/>
            </a:pPr>
            <a:endParaRPr lang="en-NZ" dirty="0"/>
          </a:p>
        </p:txBody>
      </p:sp>
      <p:sp>
        <p:nvSpPr>
          <p:cNvPr id="4" name="TextBox 3">
            <a:extLst>
              <a:ext uri="{FF2B5EF4-FFF2-40B4-BE49-F238E27FC236}">
                <a16:creationId xmlns:a16="http://schemas.microsoft.com/office/drawing/2014/main" id="{7146D426-2F45-4266-8201-313E970ECDEC}"/>
              </a:ext>
            </a:extLst>
          </p:cNvPr>
          <p:cNvSpPr txBox="1"/>
          <p:nvPr/>
        </p:nvSpPr>
        <p:spPr>
          <a:xfrm>
            <a:off x="277953" y="1454564"/>
            <a:ext cx="8119693" cy="646331"/>
          </a:xfrm>
          <a:prstGeom prst="rect">
            <a:avLst/>
          </a:prstGeom>
          <a:noFill/>
        </p:spPr>
        <p:txBody>
          <a:bodyPr wrap="square" rtlCol="0">
            <a:spAutoFit/>
          </a:bodyPr>
          <a:lstStyle/>
          <a:p>
            <a:endParaRPr lang="en-NZ" dirty="0"/>
          </a:p>
          <a:p>
            <a:endParaRPr lang="en-NZ" dirty="0"/>
          </a:p>
        </p:txBody>
      </p:sp>
      <p:sp>
        <p:nvSpPr>
          <p:cNvPr id="6" name="TextBox 5">
            <a:extLst>
              <a:ext uri="{FF2B5EF4-FFF2-40B4-BE49-F238E27FC236}">
                <a16:creationId xmlns:a16="http://schemas.microsoft.com/office/drawing/2014/main" id="{3CA1B439-1DF2-4C35-A499-76D7EDA9006A}"/>
              </a:ext>
            </a:extLst>
          </p:cNvPr>
          <p:cNvSpPr txBox="1"/>
          <p:nvPr/>
        </p:nvSpPr>
        <p:spPr>
          <a:xfrm>
            <a:off x="1334278" y="1567543"/>
            <a:ext cx="9386595" cy="3970318"/>
          </a:xfrm>
          <a:prstGeom prst="rect">
            <a:avLst/>
          </a:prstGeom>
          <a:noFill/>
        </p:spPr>
        <p:txBody>
          <a:bodyPr wrap="square" rtlCol="0">
            <a:spAutoFit/>
          </a:bodyPr>
          <a:lstStyle/>
          <a:p>
            <a:r>
              <a:rPr lang="en-NZ" dirty="0"/>
              <a:t>During this sprint I added actual asteroid types, A basic scoring system, and a basic game</a:t>
            </a:r>
          </a:p>
          <a:p>
            <a:endParaRPr lang="en-NZ" dirty="0"/>
          </a:p>
          <a:p>
            <a:r>
              <a:rPr lang="en-NZ" dirty="0"/>
              <a:t>In my last sprint I added the ability to have multiple types of asteroids in the game, during this sprint I implemented that by making coin and fuel asteroids, when you shoot a coin asteroid you get 1 coin, when you shoot a fuel asteroid your fuel is refilled to full. The asteroids both have their own respective sprites which are color shifted versions of the original sprite, I made them gold and green because I thought these would be the easiest for the user to understand what they were without a tutorial.</a:t>
            </a:r>
          </a:p>
          <a:p>
            <a:endParaRPr lang="en-NZ" dirty="0"/>
          </a:p>
          <a:p>
            <a:r>
              <a:rPr lang="en-NZ" dirty="0"/>
              <a:t>The scoring system and basic game I added is a timer of 120 seconds, the player has to go around and collect as many coins as possible (asteroids = 1 coin, grabbable coins = 5 coins), if the player hits an asteroid its game over, and the player has to go back to base to cash in their coins for points, so the player has to balance their time and speed to get enough coins but also not crash into an asteroid and have time to get back to the base.</a:t>
            </a:r>
          </a:p>
        </p:txBody>
      </p:sp>
    </p:spTree>
    <p:extLst>
      <p:ext uri="{BB962C8B-B14F-4D97-AF65-F5344CB8AC3E}">
        <p14:creationId xmlns:p14="http://schemas.microsoft.com/office/powerpoint/2010/main" val="306924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6ACF1-739A-40B1-937D-052653D60247}"/>
              </a:ext>
            </a:extLst>
          </p:cNvPr>
          <p:cNvSpPr>
            <a:spLocks noGrp="1"/>
          </p:cNvSpPr>
          <p:nvPr>
            <p:ph type="title"/>
          </p:nvPr>
        </p:nvSpPr>
        <p:spPr/>
        <p:txBody>
          <a:bodyPr/>
          <a:lstStyle/>
          <a:p>
            <a:r>
              <a:rPr lang="en-NZ" dirty="0"/>
              <a:t>Brief description of your testing</a:t>
            </a:r>
          </a:p>
        </p:txBody>
      </p:sp>
      <p:sp>
        <p:nvSpPr>
          <p:cNvPr id="4" name="TextBox 3">
            <a:extLst>
              <a:ext uri="{FF2B5EF4-FFF2-40B4-BE49-F238E27FC236}">
                <a16:creationId xmlns:a16="http://schemas.microsoft.com/office/drawing/2014/main" id="{D5132D99-9BF7-40A7-8D1F-892DB299D808}"/>
              </a:ext>
            </a:extLst>
          </p:cNvPr>
          <p:cNvSpPr txBox="1"/>
          <p:nvPr/>
        </p:nvSpPr>
        <p:spPr>
          <a:xfrm>
            <a:off x="998290" y="1690688"/>
            <a:ext cx="8086987" cy="2308324"/>
          </a:xfrm>
          <a:prstGeom prst="rect">
            <a:avLst/>
          </a:prstGeom>
          <a:noFill/>
        </p:spPr>
        <p:txBody>
          <a:bodyPr wrap="square" rtlCol="0">
            <a:spAutoFit/>
          </a:bodyPr>
          <a:lstStyle/>
          <a:p>
            <a:r>
              <a:rPr lang="en-NZ" dirty="0"/>
              <a:t>While I was making my new asteroid textures I noticed that my asteroids all had a black background around them, you can’t tell in the game because the space background is also black, however since my game uses sprite based hitboxes it means that the hitboxes of the asteroids are bigger than they appear to be, I fixed this by erasing the black background from all of the asteroids sprites, than I tried flying close to asteroids with the new and old texture to see the collisions, with the  new sprite the rocket would only explode when it was actually visibly touching the asteroid.</a:t>
            </a:r>
          </a:p>
        </p:txBody>
      </p:sp>
      <p:pic>
        <p:nvPicPr>
          <p:cNvPr id="1026" name="Picture 2" descr="Brown Asteroid | OpenGameArt.org">
            <a:extLst>
              <a:ext uri="{FF2B5EF4-FFF2-40B4-BE49-F238E27FC236}">
                <a16:creationId xmlns:a16="http://schemas.microsoft.com/office/drawing/2014/main" id="{047582FF-14C8-4041-876D-3482AB9DDB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8227" y="4051184"/>
            <a:ext cx="1524000" cy="1524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icture containing invertebrate, mollusk&#10;&#10;Description automatically generated">
            <a:extLst>
              <a:ext uri="{FF2B5EF4-FFF2-40B4-BE49-F238E27FC236}">
                <a16:creationId xmlns:a16="http://schemas.microsoft.com/office/drawing/2014/main" id="{D140DC3B-605B-4C3A-9085-91BF0241D9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2227" y="4051184"/>
            <a:ext cx="1524000" cy="1524000"/>
          </a:xfrm>
          <a:prstGeom prst="rect">
            <a:avLst/>
          </a:prstGeom>
        </p:spPr>
      </p:pic>
    </p:spTree>
    <p:extLst>
      <p:ext uri="{BB962C8B-B14F-4D97-AF65-F5344CB8AC3E}">
        <p14:creationId xmlns:p14="http://schemas.microsoft.com/office/powerpoint/2010/main" val="224634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82258-FF7D-46C3-9739-0FCB748288EF}"/>
              </a:ext>
            </a:extLst>
          </p:cNvPr>
          <p:cNvSpPr>
            <a:spLocks noGrp="1"/>
          </p:cNvSpPr>
          <p:nvPr>
            <p:ph type="title"/>
          </p:nvPr>
        </p:nvSpPr>
        <p:spPr/>
        <p:txBody>
          <a:bodyPr/>
          <a:lstStyle/>
          <a:p>
            <a:r>
              <a:rPr lang="en-NZ" dirty="0"/>
              <a:t>Link to testing/results table</a:t>
            </a:r>
          </a:p>
        </p:txBody>
      </p:sp>
      <p:graphicFrame>
        <p:nvGraphicFramePr>
          <p:cNvPr id="4" name="Table 4">
            <a:extLst>
              <a:ext uri="{FF2B5EF4-FFF2-40B4-BE49-F238E27FC236}">
                <a16:creationId xmlns:a16="http://schemas.microsoft.com/office/drawing/2014/main" id="{63F51E69-1194-495A-821E-6CD73875772F}"/>
              </a:ext>
            </a:extLst>
          </p:cNvPr>
          <p:cNvGraphicFramePr>
            <a:graphicFrameLocks noGrp="1"/>
          </p:cNvGraphicFramePr>
          <p:nvPr>
            <p:extLst>
              <p:ext uri="{D42A27DB-BD31-4B8C-83A1-F6EECF244321}">
                <p14:modId xmlns:p14="http://schemas.microsoft.com/office/powerpoint/2010/main" val="2035324995"/>
              </p:ext>
            </p:extLst>
          </p:nvPr>
        </p:nvGraphicFramePr>
        <p:xfrm>
          <a:off x="530370" y="2791747"/>
          <a:ext cx="8128000" cy="7416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459343703"/>
                    </a:ext>
                  </a:extLst>
                </a:gridCol>
                <a:gridCol w="4064000">
                  <a:extLst>
                    <a:ext uri="{9D8B030D-6E8A-4147-A177-3AD203B41FA5}">
                      <a16:colId xmlns:a16="http://schemas.microsoft.com/office/drawing/2014/main" val="2171231627"/>
                    </a:ext>
                  </a:extLst>
                </a:gridCol>
              </a:tblGrid>
              <a:tr h="370840">
                <a:tc>
                  <a:txBody>
                    <a:bodyPr/>
                    <a:lstStyle/>
                    <a:p>
                      <a:r>
                        <a:rPr lang="en-NZ" dirty="0"/>
                        <a:t>Old hitboxes</a:t>
                      </a:r>
                    </a:p>
                  </a:txBody>
                  <a:tcPr/>
                </a:tc>
                <a:tc>
                  <a:txBody>
                    <a:bodyPr/>
                    <a:lstStyle/>
                    <a:p>
                      <a:r>
                        <a:rPr lang="en-NZ" dirty="0"/>
                        <a:t>New hitboxes</a:t>
                      </a:r>
                    </a:p>
                  </a:txBody>
                  <a:tcPr/>
                </a:tc>
                <a:extLst>
                  <a:ext uri="{0D108BD9-81ED-4DB2-BD59-A6C34878D82A}">
                    <a16:rowId xmlns:a16="http://schemas.microsoft.com/office/drawing/2014/main" val="224539329"/>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962321890"/>
                  </a:ext>
                </a:extLst>
              </a:tr>
            </a:tbl>
          </a:graphicData>
        </a:graphic>
      </p:graphicFrame>
      <p:pic>
        <p:nvPicPr>
          <p:cNvPr id="6" name="Picture 5">
            <a:extLst>
              <a:ext uri="{FF2B5EF4-FFF2-40B4-BE49-F238E27FC236}">
                <a16:creationId xmlns:a16="http://schemas.microsoft.com/office/drawing/2014/main" id="{2A7B14A6-630F-4323-8CA7-76868811AB1C}"/>
              </a:ext>
            </a:extLst>
          </p:cNvPr>
          <p:cNvPicPr>
            <a:picLocks noChangeAspect="1"/>
          </p:cNvPicPr>
          <p:nvPr/>
        </p:nvPicPr>
        <p:blipFill>
          <a:blip r:embed="rId2"/>
          <a:stretch>
            <a:fillRect/>
          </a:stretch>
        </p:blipFill>
        <p:spPr>
          <a:xfrm>
            <a:off x="453614" y="3162586"/>
            <a:ext cx="4140756" cy="1971475"/>
          </a:xfrm>
          <a:prstGeom prst="rect">
            <a:avLst/>
          </a:prstGeom>
        </p:spPr>
      </p:pic>
      <p:pic>
        <p:nvPicPr>
          <p:cNvPr id="8" name="Picture 7">
            <a:extLst>
              <a:ext uri="{FF2B5EF4-FFF2-40B4-BE49-F238E27FC236}">
                <a16:creationId xmlns:a16="http://schemas.microsoft.com/office/drawing/2014/main" id="{39FBA54B-FCD4-4E1C-BFFC-1CD2FC086D3B}"/>
              </a:ext>
            </a:extLst>
          </p:cNvPr>
          <p:cNvPicPr>
            <a:picLocks noChangeAspect="1"/>
          </p:cNvPicPr>
          <p:nvPr/>
        </p:nvPicPr>
        <p:blipFill>
          <a:blip r:embed="rId3"/>
          <a:stretch>
            <a:fillRect/>
          </a:stretch>
        </p:blipFill>
        <p:spPr>
          <a:xfrm>
            <a:off x="4594370" y="3162585"/>
            <a:ext cx="4061361" cy="1753363"/>
          </a:xfrm>
          <a:prstGeom prst="rect">
            <a:avLst/>
          </a:prstGeom>
        </p:spPr>
      </p:pic>
    </p:spTree>
    <p:extLst>
      <p:ext uri="{BB962C8B-B14F-4D97-AF65-F5344CB8AC3E}">
        <p14:creationId xmlns:p14="http://schemas.microsoft.com/office/powerpoint/2010/main" val="1863014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C4C5-E5B1-4366-ADFB-022A59D4831E}"/>
              </a:ext>
            </a:extLst>
          </p:cNvPr>
          <p:cNvSpPr>
            <a:spLocks noGrp="1"/>
          </p:cNvSpPr>
          <p:nvPr>
            <p:ph type="ctrTitle"/>
          </p:nvPr>
        </p:nvSpPr>
        <p:spPr>
          <a:xfrm>
            <a:off x="0" y="0"/>
            <a:ext cx="12192000" cy="1006679"/>
          </a:xfrm>
        </p:spPr>
        <p:txBody>
          <a:bodyPr/>
          <a:lstStyle/>
          <a:p>
            <a:r>
              <a:rPr lang="en-NZ" dirty="0"/>
              <a:t>KANBAN Board at end of the sprint</a:t>
            </a:r>
          </a:p>
        </p:txBody>
      </p:sp>
      <p:pic>
        <p:nvPicPr>
          <p:cNvPr id="4" name="Picture 3">
            <a:extLst>
              <a:ext uri="{FF2B5EF4-FFF2-40B4-BE49-F238E27FC236}">
                <a16:creationId xmlns:a16="http://schemas.microsoft.com/office/drawing/2014/main" id="{498B94F9-55F4-40DB-9CB3-352330754F05}"/>
              </a:ext>
            </a:extLst>
          </p:cNvPr>
          <p:cNvPicPr>
            <a:picLocks noChangeAspect="1"/>
          </p:cNvPicPr>
          <p:nvPr/>
        </p:nvPicPr>
        <p:blipFill>
          <a:blip r:embed="rId2"/>
          <a:stretch>
            <a:fillRect/>
          </a:stretch>
        </p:blipFill>
        <p:spPr>
          <a:xfrm>
            <a:off x="650056" y="1006679"/>
            <a:ext cx="10077037" cy="5600654"/>
          </a:xfrm>
          <a:prstGeom prst="rect">
            <a:avLst/>
          </a:prstGeom>
        </p:spPr>
      </p:pic>
    </p:spTree>
    <p:extLst>
      <p:ext uri="{BB962C8B-B14F-4D97-AF65-F5344CB8AC3E}">
        <p14:creationId xmlns:p14="http://schemas.microsoft.com/office/powerpoint/2010/main" val="1759991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5D343-1DEB-454A-BD78-AE1AD00910ED}"/>
              </a:ext>
            </a:extLst>
          </p:cNvPr>
          <p:cNvSpPr>
            <a:spLocks noGrp="1"/>
          </p:cNvSpPr>
          <p:nvPr>
            <p:ph type="title"/>
          </p:nvPr>
        </p:nvSpPr>
        <p:spPr/>
        <p:txBody>
          <a:bodyPr/>
          <a:lstStyle/>
          <a:p>
            <a:r>
              <a:rPr lang="en-NZ" dirty="0"/>
              <a:t>Screenshot of game at the end of the sprint</a:t>
            </a:r>
          </a:p>
        </p:txBody>
      </p:sp>
      <p:pic>
        <p:nvPicPr>
          <p:cNvPr id="5" name="Picture 4">
            <a:extLst>
              <a:ext uri="{FF2B5EF4-FFF2-40B4-BE49-F238E27FC236}">
                <a16:creationId xmlns:a16="http://schemas.microsoft.com/office/drawing/2014/main" id="{B7B26DA8-1834-4E4E-9652-6DE30052496F}"/>
              </a:ext>
            </a:extLst>
          </p:cNvPr>
          <p:cNvPicPr>
            <a:picLocks noChangeAspect="1"/>
          </p:cNvPicPr>
          <p:nvPr/>
        </p:nvPicPr>
        <p:blipFill>
          <a:blip r:embed="rId2"/>
          <a:stretch>
            <a:fillRect/>
          </a:stretch>
        </p:blipFill>
        <p:spPr>
          <a:xfrm>
            <a:off x="1194318" y="1280712"/>
            <a:ext cx="9187837" cy="5390676"/>
          </a:xfrm>
          <a:prstGeom prst="rect">
            <a:avLst/>
          </a:prstGeom>
        </p:spPr>
      </p:pic>
    </p:spTree>
    <p:extLst>
      <p:ext uri="{BB962C8B-B14F-4D97-AF65-F5344CB8AC3E}">
        <p14:creationId xmlns:p14="http://schemas.microsoft.com/office/powerpoint/2010/main" val="2754727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25DE-7B97-4F8D-A312-6EFBE3006D53}"/>
              </a:ext>
            </a:extLst>
          </p:cNvPr>
          <p:cNvSpPr>
            <a:spLocks noGrp="1"/>
          </p:cNvSpPr>
          <p:nvPr>
            <p:ph type="title"/>
          </p:nvPr>
        </p:nvSpPr>
        <p:spPr/>
        <p:txBody>
          <a:bodyPr/>
          <a:lstStyle/>
          <a:p>
            <a:r>
              <a:rPr lang="en-NZ" dirty="0"/>
              <a:t>Video of the game at the end of the sprint</a:t>
            </a:r>
          </a:p>
        </p:txBody>
      </p:sp>
      <p:pic>
        <p:nvPicPr>
          <p:cNvPr id="4" name="Screen Recording 3">
            <a:hlinkClick r:id="" action="ppaction://media"/>
            <a:extLst>
              <a:ext uri="{FF2B5EF4-FFF2-40B4-BE49-F238E27FC236}">
                <a16:creationId xmlns:a16="http://schemas.microsoft.com/office/drawing/2014/main" id="{B4A9B245-4350-4CCB-85CD-3DE4C6CD8F9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52939" y="1466449"/>
            <a:ext cx="9027206" cy="5214270"/>
          </a:xfrm>
          <a:prstGeom prst="rect">
            <a:avLst/>
          </a:prstGeom>
        </p:spPr>
      </p:pic>
    </p:spTree>
    <p:extLst>
      <p:ext uri="{BB962C8B-B14F-4D97-AF65-F5344CB8AC3E}">
        <p14:creationId xmlns:p14="http://schemas.microsoft.com/office/powerpoint/2010/main" val="426861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TotalTime>
  <Words>505</Words>
  <Application>Microsoft Office PowerPoint</Application>
  <PresentationFormat>Widescreen</PresentationFormat>
  <Paragraphs>23</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Eli Chandler Sprint 003</vt:lpstr>
      <vt:lpstr>KANBAN Board at the start of the sprint</vt:lpstr>
      <vt:lpstr>Sprint reflection and summary</vt:lpstr>
      <vt:lpstr>Major changes and achievements</vt:lpstr>
      <vt:lpstr>Brief description of your testing</vt:lpstr>
      <vt:lpstr>Link to testing/results table</vt:lpstr>
      <vt:lpstr>KANBAN Board at end of the sprint</vt:lpstr>
      <vt:lpstr>Screenshot of game at the end of the sprint</vt:lpstr>
      <vt:lpstr>Video of the game at the end of the sprint</vt:lpstr>
      <vt:lpstr>Notes for next time,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 Chandler Sprint 000</dc:title>
  <dc:creator>Eli Chandler</dc:creator>
  <cp:lastModifiedBy>Eli Chandler</cp:lastModifiedBy>
  <cp:revision>33</cp:revision>
  <dcterms:created xsi:type="dcterms:W3CDTF">2021-05-13T21:26:59Z</dcterms:created>
  <dcterms:modified xsi:type="dcterms:W3CDTF">2021-06-03T21:51:56Z</dcterms:modified>
</cp:coreProperties>
</file>

<file path=docProps/thumbnail.jpeg>
</file>